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73" r:id="rId3"/>
    <p:sldId id="274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BE581-4F26-4791-A442-AC6CBA1A6AC5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D2C3C-51E3-4236-8EBB-400CB4B82B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ko-KR" altLang="en-US" dirty="0" smtClean="0">
              <a:ln>
                <a:solidFill>
                  <a:schemeClr val="tx1"/>
                </a:solidFill>
              </a:ln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153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624875-9261-43AB-91DD-2FB52492A105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02881-7599-4976-BB35-125B9779E939}" type="datetimeFigureOut">
              <a:rPr lang="ko-KR" altLang="en-US" smtClean="0"/>
              <a:pPr/>
              <a:t>2013-12-12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348AE-D440-43DE-B76D-0E22733812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CBS </a:t>
            </a:r>
            <a:r>
              <a:rPr lang="ko-KR" altLang="en-US" dirty="0" smtClean="0"/>
              <a:t>레인보우</a:t>
            </a:r>
            <a:r>
              <a:rPr lang="en-US" altLang="ko-KR" dirty="0" smtClean="0"/>
              <a:t> </a:t>
            </a:r>
            <a:r>
              <a:rPr lang="ko-KR" altLang="en-US" dirty="0" smtClean="0"/>
              <a:t>선곡 분석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51520" y="10527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1) 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가장 많이 </a:t>
            </a:r>
            <a:r>
              <a:rPr lang="ko-KR" altLang="en-US" dirty="0" smtClean="0">
                <a:latin typeface="+mj-lt"/>
                <a:ea typeface="+mj-ea"/>
                <a:cs typeface="+mj-cs"/>
              </a:rPr>
              <a:t>방송된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곡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음악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FM</a:t>
            </a:r>
            <a:r>
              <a:rPr lang="en-US" altLang="ko-KR" dirty="0" smtClean="0">
                <a:latin typeface="+mj-lt"/>
                <a:ea typeface="+mj-ea"/>
                <a:cs typeface="+mj-cs"/>
              </a:rPr>
              <a:t>/</a:t>
            </a:r>
            <a:r>
              <a:rPr lang="ko-KR" altLang="en-US" dirty="0" smtClean="0">
                <a:latin typeface="+mj-lt"/>
                <a:ea typeface="+mj-ea"/>
                <a:cs typeface="+mj-cs"/>
              </a:rPr>
              <a:t>표준</a:t>
            </a:r>
            <a:r>
              <a:rPr lang="en-US" altLang="ko-KR" dirty="0" smtClean="0">
                <a:latin typeface="+mj-lt"/>
                <a:ea typeface="+mj-ea"/>
                <a:cs typeface="+mj-cs"/>
              </a:rPr>
              <a:t>FM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ko-KR" alt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51520" y="1916832"/>
          <a:ext cx="4248472" cy="4435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406"/>
                <a:gridCol w="2837962"/>
                <a:gridCol w="936104"/>
              </a:tblGrid>
              <a:tr h="328454"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곡 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방송횟수</a:t>
                      </a:r>
                      <a:endParaRPr lang="ko-KR" altLang="en-US" sz="1200" dirty="0"/>
                    </a:p>
                  </a:txBody>
                  <a:tcPr/>
                </a:tc>
              </a:tr>
              <a:tr h="2684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My Love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75</a:t>
                      </a:r>
                    </a:p>
                  </a:txBody>
                  <a:tcPr marL="9525" marR="9525" marT="9525" marB="0" anchor="ctr"/>
                </a:tc>
              </a:tr>
              <a:tr h="1907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야곱의 축복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74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소원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73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당신은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사랑받기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위해 태어난 사람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65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62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사랑합니다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59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Evergreen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59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주님의 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You raise me up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편지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53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하나님의 은혜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53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time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52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사랑해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50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14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내 영혼이 은총입어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48</a:t>
                      </a:r>
                    </a:p>
                  </a:txBody>
                  <a:tcPr marL="9525" marR="9525" marT="9525" marB="0" anchor="ctr"/>
                </a:tc>
              </a:tr>
              <a:tr h="2800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주님 손잡고 일어서세요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4547870" y="1412776"/>
            <a:ext cx="3672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dirty="0" smtClean="0"/>
              <a:t>2) ) </a:t>
            </a:r>
            <a:r>
              <a:rPr lang="ko-KR" altLang="en-US" dirty="0" smtClean="0"/>
              <a:t>가장 많이 나간 </a:t>
            </a:r>
            <a:r>
              <a:rPr lang="en-US" altLang="ko-KR" dirty="0" smtClean="0"/>
              <a:t>CCM(</a:t>
            </a:r>
            <a:r>
              <a:rPr lang="ko-KR" altLang="en-US" dirty="0" smtClean="0"/>
              <a:t>표준</a:t>
            </a:r>
            <a:r>
              <a:rPr lang="en-US" altLang="ko-KR" dirty="0" smtClean="0"/>
              <a:t>FM)</a:t>
            </a:r>
            <a:endParaRPr lang="ko-KR" altLang="en-US" dirty="0" smtClean="0"/>
          </a:p>
        </p:txBody>
      </p:sp>
      <p:sp>
        <p:nvSpPr>
          <p:cNvPr id="10" name="직사각형 9"/>
          <p:cNvSpPr/>
          <p:nvPr/>
        </p:nvSpPr>
        <p:spPr>
          <a:xfrm>
            <a:off x="2843808" y="6550223"/>
            <a:ext cx="5814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CBS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표준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FM (98.1MHz,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서울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)/ CBS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음악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FM 93.9 MHz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716016" y="1916832"/>
          <a:ext cx="3888432" cy="4693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01"/>
                <a:gridCol w="2547235"/>
                <a:gridCol w="864096"/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곡 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방송횟수</a:t>
                      </a:r>
                      <a:endParaRPr lang="ko-KR" altLang="en-US" sz="1200" dirty="0"/>
                    </a:p>
                  </a:txBody>
                  <a:tcPr/>
                </a:tc>
              </a:tr>
              <a:tr h="2951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야곱의 축복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</a:t>
                      </a:r>
                    </a:p>
                  </a:txBody>
                  <a:tcPr marL="9525" marR="9525" marT="9525" marB="0" anchor="ctr"/>
                </a:tc>
              </a:tr>
              <a:tr h="20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소원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당신은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사랑 받기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위해 태어난 사람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사랑합니다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59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주님의 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하나님의 은혜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53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내 영혼이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은총 입어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주님 손잡고 일어서세요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하나님은 너를 지키시는 자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누군가 널 위해 기도하네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십자가의 전달자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46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나의 등 뒤에서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14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감사찬송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</a:tr>
              <a:tr h="30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고백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79388" y="260350"/>
            <a:ext cx="85690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  <a:buFont typeface="Wingdings" pitchFamily="2" charset="2"/>
              <a:buChar char="l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2013</a:t>
            </a:r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년 가장 많이 방송된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CCM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가수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(CBS </a:t>
            </a:r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음악 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FM, </a:t>
            </a:r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표준 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FM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31" name="TextBox 11"/>
          <p:cNvSpPr txBox="1">
            <a:spLocks noChangeArrowheads="1"/>
          </p:cNvSpPr>
          <p:nvPr/>
        </p:nvSpPr>
        <p:spPr bwMode="auto">
          <a:xfrm>
            <a:off x="5796136" y="5733256"/>
            <a:ext cx="30607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/>
              <a:t>자료</a:t>
            </a:r>
            <a:r>
              <a:rPr lang="en-US" altLang="ko-KR" sz="1400" dirty="0"/>
              <a:t>: CBS </a:t>
            </a:r>
            <a:r>
              <a:rPr lang="ko-KR" altLang="en-US" sz="1400" dirty="0"/>
              <a:t>레인보우  청취자 </a:t>
            </a:r>
            <a:r>
              <a:rPr lang="ko-KR" altLang="en-US" sz="1400" dirty="0" smtClean="0"/>
              <a:t>분석</a:t>
            </a:r>
            <a:endParaRPr lang="en-US" altLang="ko-KR" sz="1400" dirty="0" smtClean="0"/>
          </a:p>
          <a:p>
            <a:r>
              <a:rPr lang="en-US" altLang="ko-KR" sz="1200" dirty="0" smtClean="0"/>
              <a:t>        (2013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월 </a:t>
            </a:r>
            <a:r>
              <a:rPr lang="en-US" altLang="ko-KR" sz="1200" dirty="0" smtClean="0"/>
              <a:t>~ 11</a:t>
            </a:r>
            <a:r>
              <a:rPr lang="ko-KR" altLang="en-US" sz="1200" dirty="0" smtClean="0"/>
              <a:t>월</a:t>
            </a:r>
            <a:r>
              <a:rPr lang="en-US" altLang="ko-KR" sz="1200" dirty="0" smtClean="0"/>
              <a:t>)       </a:t>
            </a:r>
            <a:endParaRPr lang="ko-KR" altLang="en-US" sz="1200" dirty="0"/>
          </a:p>
        </p:txBody>
      </p:sp>
      <p:sp>
        <p:nvSpPr>
          <p:cNvPr id="5132" name="TextBox 13"/>
          <p:cNvSpPr txBox="1">
            <a:spLocks noChangeArrowheads="1"/>
          </p:cNvSpPr>
          <p:nvPr/>
        </p:nvSpPr>
        <p:spPr bwMode="auto">
          <a:xfrm>
            <a:off x="539552" y="3735034"/>
            <a:ext cx="12961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 6</a:t>
            </a:r>
            <a:r>
              <a:rPr lang="ko-KR" altLang="en-US" sz="1400" b="1" dirty="0" smtClean="0"/>
              <a:t>위 소리엘</a:t>
            </a:r>
            <a:endParaRPr lang="ko-KR" altLang="en-US" sz="1400" b="1" dirty="0"/>
          </a:p>
        </p:txBody>
      </p:sp>
      <p:pic>
        <p:nvPicPr>
          <p:cNvPr id="2049" name="Picture 1" descr="C:\Documents and Settings\krc\My Documents\My Pictures\소리엘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90818"/>
            <a:ext cx="1524000" cy="1905000"/>
          </a:xfrm>
          <a:prstGeom prst="rect">
            <a:avLst/>
          </a:prstGeom>
          <a:noFill/>
        </p:spPr>
      </p:pic>
      <p:sp>
        <p:nvSpPr>
          <p:cNvPr id="28" name="직사각형 27"/>
          <p:cNvSpPr/>
          <p:nvPr/>
        </p:nvSpPr>
        <p:spPr>
          <a:xfrm>
            <a:off x="467544" y="3735034"/>
            <a:ext cx="158417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C:\Documents and Settings\krc\My Documents\My Pictures\박종호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772816"/>
            <a:ext cx="1512168" cy="1890210"/>
          </a:xfrm>
          <a:prstGeom prst="rect">
            <a:avLst/>
          </a:prstGeom>
          <a:noFill/>
        </p:spPr>
      </p:pic>
      <p:sp>
        <p:nvSpPr>
          <p:cNvPr id="30" name="직사각형 29"/>
          <p:cNvSpPr/>
          <p:nvPr/>
        </p:nvSpPr>
        <p:spPr>
          <a:xfrm>
            <a:off x="2339752" y="3735034"/>
            <a:ext cx="158417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078850"/>
            <a:ext cx="2719630" cy="159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1718810"/>
            <a:ext cx="1532227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4139952" y="3735034"/>
            <a:ext cx="158417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300192" y="3735034"/>
            <a:ext cx="208823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13"/>
          <p:cNvSpPr txBox="1">
            <a:spLocks noChangeArrowheads="1"/>
          </p:cNvSpPr>
          <p:nvPr/>
        </p:nvSpPr>
        <p:spPr bwMode="auto">
          <a:xfrm>
            <a:off x="2411760" y="3735034"/>
            <a:ext cx="12961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dirty="0" smtClean="0"/>
              <a:t> </a:t>
            </a:r>
            <a:r>
              <a:rPr lang="en-US" altLang="ko-KR" sz="1400" b="1" dirty="0" smtClean="0"/>
              <a:t>20</a:t>
            </a:r>
            <a:r>
              <a:rPr lang="ko-KR" altLang="en-US" sz="1400" b="1" dirty="0" smtClean="0"/>
              <a:t>위 박종호</a:t>
            </a:r>
            <a:endParaRPr lang="ko-KR" altLang="en-US" sz="1400" b="1" dirty="0"/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4211960" y="3735034"/>
            <a:ext cx="12961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dirty="0" smtClean="0"/>
              <a:t> </a:t>
            </a:r>
            <a:r>
              <a:rPr lang="en-US" altLang="ko-KR" sz="1400" b="1" dirty="0" smtClean="0"/>
              <a:t>24</a:t>
            </a:r>
            <a:r>
              <a:rPr lang="ko-KR" altLang="en-US" sz="1400" b="1" dirty="0" smtClean="0"/>
              <a:t>위 송정미</a:t>
            </a:r>
            <a:endParaRPr lang="ko-KR" altLang="en-US" sz="1400" b="1" dirty="0"/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6444208" y="3735034"/>
            <a:ext cx="15121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 25</a:t>
            </a:r>
            <a:r>
              <a:rPr lang="ko-KR" altLang="en-US" sz="1400" b="1" dirty="0" smtClean="0"/>
              <a:t>위 시와 그림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468313" y="1844675"/>
            <a:ext cx="4125912" cy="3313113"/>
          </a:xfrm>
          <a:prstGeom prst="roundRect">
            <a:avLst>
              <a:gd name="adj" fmla="val 4181"/>
            </a:avLst>
          </a:prstGeom>
          <a:solidFill>
            <a:schemeClr val="bg1"/>
          </a:solidFill>
          <a:ln w="28575">
            <a:solidFill>
              <a:srgbClr val="6F91BF"/>
            </a:solidFill>
            <a:round/>
            <a:headEnd/>
            <a:tailEnd/>
          </a:ln>
          <a:effectLst>
            <a:outerShdw dist="35921" dir="2700000" algn="ctr" rotWithShape="0">
              <a:srgbClr val="95B2CF">
                <a:alpha val="50000"/>
              </a:srgbClr>
            </a:outerShdw>
          </a:effectLst>
        </p:spPr>
        <p:txBody>
          <a:bodyPr wrap="none" lIns="144000" tIns="72000" rIns="0" bIns="0"/>
          <a:lstStyle/>
          <a:p>
            <a:pPr marL="190500" indent="-190500">
              <a:lnSpc>
                <a:spcPct val="140000"/>
              </a:lnSpc>
              <a:spcBef>
                <a:spcPct val="100000"/>
              </a:spcBef>
              <a:buSzPct val="70000"/>
              <a:defRPr/>
            </a:pPr>
            <a:endParaRPr lang="ko-KR" altLang="ko-KR" sz="1300" b="0">
              <a:latin typeface="Arial" charset="0"/>
              <a:ea typeface="가는각진제목체" pitchFamily="18" charset="-127"/>
            </a:endParaRPr>
          </a:p>
        </p:txBody>
      </p:sp>
      <p:graphicFrame>
        <p:nvGraphicFramePr>
          <p:cNvPr id="2050" name="Object 17"/>
          <p:cNvGraphicFramePr>
            <a:graphicFrameLocks noChangeAspect="1"/>
          </p:cNvGraphicFramePr>
          <p:nvPr>
            <p:ph idx="4294967295"/>
          </p:nvPr>
        </p:nvGraphicFramePr>
        <p:xfrm>
          <a:off x="860425" y="2254250"/>
          <a:ext cx="3371850" cy="2747963"/>
        </p:xfrm>
        <a:graphic>
          <a:graphicData uri="http://schemas.openxmlformats.org/presentationml/2006/ole">
            <p:oleObj spid="_x0000_s1026" name="차트" r:id="rId4" imgW="3657600" imgH="2981516" progId="MSGraph.Chart.8">
              <p:embed followColorScheme="full"/>
            </p:oleObj>
          </a:graphicData>
        </a:graphic>
      </p:graphicFrame>
      <p:sp>
        <p:nvSpPr>
          <p:cNvPr id="23" name="AutoShape 20"/>
          <p:cNvSpPr>
            <a:spLocks noChangeArrowheads="1"/>
          </p:cNvSpPr>
          <p:nvPr/>
        </p:nvSpPr>
        <p:spPr bwMode="gray">
          <a:xfrm>
            <a:off x="723900" y="1938338"/>
            <a:ext cx="1549400" cy="238125"/>
          </a:xfrm>
          <a:prstGeom prst="roundRect">
            <a:avLst>
              <a:gd name="adj" fmla="val 50000"/>
            </a:avLst>
          </a:prstGeom>
          <a:solidFill>
            <a:srgbClr val="0000FF"/>
          </a:solidFill>
          <a:ln w="19050">
            <a:noFill/>
            <a:round/>
            <a:headEnd/>
            <a:tailEnd type="none" w="med" len="sm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0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가장 많이 방송된 곡</a:t>
            </a:r>
            <a:endParaRPr lang="en-US" altLang="ko-KR" sz="10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sp>
        <p:nvSpPr>
          <p:cNvPr id="2054" name="Rectangle 26"/>
          <p:cNvSpPr>
            <a:spLocks noChangeArrowheads="1"/>
          </p:cNvSpPr>
          <p:nvPr/>
        </p:nvSpPr>
        <p:spPr bwMode="auto">
          <a:xfrm>
            <a:off x="2613025" y="2024063"/>
            <a:ext cx="1871663" cy="287337"/>
          </a:xfrm>
          <a:prstGeom prst="rect">
            <a:avLst/>
          </a:prstGeom>
          <a:solidFill>
            <a:srgbClr val="FF6600"/>
          </a:solidFill>
          <a:ln w="6350" algn="ctr">
            <a:solidFill>
              <a:srgbClr val="FFFFFF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latinLnBrk="0">
              <a:lnSpc>
                <a:spcPct val="120000"/>
              </a:lnSpc>
            </a:pPr>
            <a:r>
              <a:rPr lang="en-US" altLang="ko-KR" sz="1000" b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CBS </a:t>
            </a:r>
            <a:r>
              <a:rPr lang="ko-KR" altLang="en-US" sz="1000" b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표준</a:t>
            </a:r>
            <a:r>
              <a:rPr lang="en-US" altLang="ko-KR" sz="1000" b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b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및 음악</a:t>
            </a:r>
            <a:r>
              <a:rPr lang="en-US" altLang="ko-KR" sz="1000" b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FM</a:t>
            </a:r>
            <a:endParaRPr lang="ko-KR" altLang="en-US" sz="1000" b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AutoShape 4"/>
          <p:cNvSpPr>
            <a:spLocks noChangeArrowheads="1"/>
          </p:cNvSpPr>
          <p:nvPr/>
        </p:nvSpPr>
        <p:spPr bwMode="auto">
          <a:xfrm>
            <a:off x="4881563" y="1916113"/>
            <a:ext cx="4011612" cy="3313112"/>
          </a:xfrm>
          <a:prstGeom prst="roundRect">
            <a:avLst>
              <a:gd name="adj" fmla="val 4181"/>
            </a:avLst>
          </a:prstGeom>
          <a:solidFill>
            <a:schemeClr val="bg1"/>
          </a:solidFill>
          <a:ln w="28575">
            <a:solidFill>
              <a:srgbClr val="6F91BF"/>
            </a:solidFill>
            <a:round/>
            <a:headEnd/>
            <a:tailEnd/>
          </a:ln>
          <a:effectLst>
            <a:outerShdw dist="35921" dir="2700000" algn="ctr" rotWithShape="0">
              <a:srgbClr val="95B2CF">
                <a:alpha val="50000"/>
              </a:srgbClr>
            </a:outerShdw>
          </a:effectLst>
        </p:spPr>
        <p:txBody>
          <a:bodyPr wrap="none" lIns="144000" tIns="72000" rIns="0" bIns="0"/>
          <a:lstStyle/>
          <a:p>
            <a:pPr marL="190500" indent="-190500">
              <a:lnSpc>
                <a:spcPct val="140000"/>
              </a:lnSpc>
              <a:spcBef>
                <a:spcPct val="100000"/>
              </a:spcBef>
              <a:buSzPct val="70000"/>
              <a:defRPr/>
            </a:pPr>
            <a:endParaRPr lang="ko-KR" altLang="ko-KR" sz="1300" b="0">
              <a:latin typeface="Arial" charset="0"/>
              <a:ea typeface="가는각진제목체" pitchFamily="18" charset="-127"/>
            </a:endParaRPr>
          </a:p>
        </p:txBody>
      </p:sp>
      <p:graphicFrame>
        <p:nvGraphicFramePr>
          <p:cNvPr id="2051" name="Object 18"/>
          <p:cNvGraphicFramePr>
            <a:graphicFrameLocks noChangeAspect="1"/>
          </p:cNvGraphicFramePr>
          <p:nvPr/>
        </p:nvGraphicFramePr>
        <p:xfrm>
          <a:off x="5230813" y="2401888"/>
          <a:ext cx="3276600" cy="2671762"/>
        </p:xfrm>
        <a:graphic>
          <a:graphicData uri="http://schemas.openxmlformats.org/presentationml/2006/ole">
            <p:oleObj spid="_x0000_s1027" name="차트" r:id="rId5" imgW="3667316" imgH="2990659" progId="MSGraph.Chart.8">
              <p:embed followColorScheme="full"/>
            </p:oleObj>
          </a:graphicData>
        </a:graphic>
      </p:graphicFrame>
      <p:sp>
        <p:nvSpPr>
          <p:cNvPr id="2056" name="Rectangle 19"/>
          <p:cNvSpPr>
            <a:spLocks noChangeArrowheads="1"/>
          </p:cNvSpPr>
          <p:nvPr/>
        </p:nvSpPr>
        <p:spPr bwMode="auto">
          <a:xfrm>
            <a:off x="7350125" y="2081213"/>
            <a:ext cx="1222375" cy="287337"/>
          </a:xfrm>
          <a:prstGeom prst="rect">
            <a:avLst/>
          </a:prstGeom>
          <a:solidFill>
            <a:srgbClr val="3366FF"/>
          </a:solidFill>
          <a:ln w="6350" algn="ctr">
            <a:solidFill>
              <a:srgbClr val="FFFFFF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latinLnBrk="0">
              <a:lnSpc>
                <a:spcPct val="120000"/>
              </a:lnSpc>
            </a:pPr>
            <a:r>
              <a:rPr lang="en-US" altLang="ko-KR" sz="10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CBS </a:t>
            </a:r>
            <a:r>
              <a:rPr lang="ko-KR" altLang="en-US" sz="10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표준</a:t>
            </a:r>
            <a:r>
              <a:rPr lang="en-US" altLang="ko-KR" sz="10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FM</a:t>
            </a:r>
            <a:endParaRPr lang="ko-KR" altLang="en-US" sz="10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AutoShape 20"/>
          <p:cNvSpPr>
            <a:spLocks noChangeArrowheads="1"/>
          </p:cNvSpPr>
          <p:nvPr/>
        </p:nvSpPr>
        <p:spPr bwMode="gray">
          <a:xfrm>
            <a:off x="4989513" y="2009775"/>
            <a:ext cx="1506537" cy="238125"/>
          </a:xfrm>
          <a:prstGeom prst="roundRect">
            <a:avLst>
              <a:gd name="adj" fmla="val 50000"/>
            </a:avLst>
          </a:prstGeom>
          <a:solidFill>
            <a:srgbClr val="0000FF"/>
          </a:solidFill>
          <a:ln w="19050">
            <a:noFill/>
            <a:round/>
            <a:headEnd/>
            <a:tailEnd type="none" w="med" len="sm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10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가장 많이 방송된 곡</a:t>
            </a:r>
            <a:endParaRPr lang="en-US" altLang="ko-KR" sz="10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sp>
        <p:nvSpPr>
          <p:cNvPr id="30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ko-KR" sz="32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+mj-ea"/>
              </a:rPr>
              <a:t>CBS </a:t>
            </a:r>
            <a:r>
              <a:rPr lang="ko-KR" altLang="en-US" sz="32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+mj-ea"/>
              </a:rPr>
              <a:t>레인보우 선곡 분석</a:t>
            </a:r>
            <a:endParaRPr lang="ko-KR" altLang="en-US" sz="32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+mj-ea"/>
            </a:endParaRPr>
          </a:p>
        </p:txBody>
      </p:sp>
      <p:sp>
        <p:nvSpPr>
          <p:cNvPr id="2059" name="TextBox 30"/>
          <p:cNvSpPr txBox="1">
            <a:spLocks noChangeArrowheads="1"/>
          </p:cNvSpPr>
          <p:nvPr/>
        </p:nvSpPr>
        <p:spPr bwMode="auto">
          <a:xfrm>
            <a:off x="5003800" y="5805488"/>
            <a:ext cx="31146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/>
              <a:t>자료</a:t>
            </a:r>
            <a:r>
              <a:rPr lang="en-US" altLang="ko-KR" sz="1400" dirty="0"/>
              <a:t>: CBS </a:t>
            </a:r>
            <a:r>
              <a:rPr lang="ko-KR" altLang="en-US" sz="1400" dirty="0"/>
              <a:t>레인보우  청취자 </a:t>
            </a:r>
            <a:r>
              <a:rPr lang="ko-KR" altLang="en-US" sz="1400" dirty="0" smtClean="0"/>
              <a:t>분석</a:t>
            </a:r>
            <a:endParaRPr lang="en-US" altLang="ko-KR" sz="1400" dirty="0" smtClean="0"/>
          </a:p>
          <a:p>
            <a:r>
              <a:rPr lang="en-US" altLang="ko-KR" sz="1400" dirty="0" smtClean="0"/>
              <a:t>       </a:t>
            </a:r>
            <a:r>
              <a:rPr lang="en-US" altLang="ko-KR" sz="1200" dirty="0" smtClean="0"/>
              <a:t>(2013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월 </a:t>
            </a:r>
            <a:r>
              <a:rPr lang="en-US" altLang="ko-KR" sz="1200" dirty="0" smtClean="0"/>
              <a:t>~ 11</a:t>
            </a:r>
            <a:r>
              <a:rPr lang="ko-KR" altLang="en-US" sz="1200" dirty="0" smtClean="0"/>
              <a:t>월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261</Words>
  <Application>Microsoft Office PowerPoint</Application>
  <PresentationFormat>화면 슬라이드 쇼(4:3)</PresentationFormat>
  <Paragraphs>113</Paragraphs>
  <Slides>3</Slides>
  <Notes>1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5" baseType="lpstr">
      <vt:lpstr>Office 테마</vt:lpstr>
      <vt:lpstr>차트</vt:lpstr>
      <vt:lpstr>CBS 레인보우 선곡 분석1</vt:lpstr>
      <vt:lpstr>슬라이드 2</vt:lpstr>
      <vt:lpstr>CBS 레인보우 선곡 분석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레인보우 청취자 분석</dc:title>
  <dc:creator>cbs</dc:creator>
  <cp:lastModifiedBy>SEC</cp:lastModifiedBy>
  <cp:revision>145</cp:revision>
  <dcterms:created xsi:type="dcterms:W3CDTF">2013-12-04T01:25:08Z</dcterms:created>
  <dcterms:modified xsi:type="dcterms:W3CDTF">2013-12-12T06:02:20Z</dcterms:modified>
</cp:coreProperties>
</file>